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588000" cy="7899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Johnny Appleseed"/>
          <p:cNvSpPr txBox="1"/>
          <p:nvPr>
            <p:ph type="body" sz="quarter" idx="13"/>
          </p:nvPr>
        </p:nvSpPr>
        <p:spPr>
          <a:xfrm>
            <a:off x="546766" y="4587870"/>
            <a:ext cx="4494468" cy="27223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3" name="“ここに引用を入力してください。”"/>
          <p:cNvSpPr txBox="1"/>
          <p:nvPr>
            <p:ph type="body" sz="quarter" idx="14"/>
          </p:nvPr>
        </p:nvSpPr>
        <p:spPr>
          <a:xfrm>
            <a:off x="546766" y="3384225"/>
            <a:ext cx="4494468" cy="8691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6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4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イメージ"/>
          <p:cNvSpPr/>
          <p:nvPr>
            <p:ph type="pic" idx="13"/>
          </p:nvPr>
        </p:nvSpPr>
        <p:spPr>
          <a:xfrm>
            <a:off x="-406625" y="1855191"/>
            <a:ext cx="6401250" cy="42708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イメージ"/>
          <p:cNvSpPr/>
          <p:nvPr>
            <p:ph type="pic" sz="half" idx="13"/>
          </p:nvPr>
        </p:nvSpPr>
        <p:spPr>
          <a:xfrm>
            <a:off x="697983" y="1979355"/>
            <a:ext cx="4189019" cy="27941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タイトルテキスト"/>
          <p:cNvSpPr txBox="1"/>
          <p:nvPr>
            <p:ph type="title"/>
          </p:nvPr>
        </p:nvSpPr>
        <p:spPr>
          <a:xfrm>
            <a:off x="546766" y="4740595"/>
            <a:ext cx="4494468" cy="610899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sz="quarter" idx="1"/>
          </p:nvPr>
        </p:nvSpPr>
        <p:spPr>
          <a:xfrm>
            <a:off x="546766" y="5356947"/>
            <a:ext cx="4494468" cy="485447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546766" y="3240621"/>
            <a:ext cx="4494468" cy="1418158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3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イメージ"/>
          <p:cNvSpPr/>
          <p:nvPr>
            <p:ph type="pic" idx="13"/>
          </p:nvPr>
        </p:nvSpPr>
        <p:spPr>
          <a:xfrm>
            <a:off x="973577" y="2118823"/>
            <a:ext cx="5326271" cy="35508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タイトルテキスト"/>
          <p:cNvSpPr txBox="1"/>
          <p:nvPr>
            <p:ph type="title"/>
          </p:nvPr>
        </p:nvSpPr>
        <p:spPr>
          <a:xfrm>
            <a:off x="410405" y="2127913"/>
            <a:ext cx="2290870" cy="1712698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quarter" idx="1"/>
          </p:nvPr>
        </p:nvSpPr>
        <p:spPr>
          <a:xfrm>
            <a:off x="410405" y="3884246"/>
            <a:ext cx="2290870" cy="1767243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4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56" name="本文レベル1…"/>
          <p:cNvSpPr txBox="1"/>
          <p:nvPr>
            <p:ph type="body" sz="half" idx="1"/>
          </p:nvPr>
        </p:nvSpPr>
        <p:spPr>
          <a:xfrm>
            <a:off x="410405" y="2967899"/>
            <a:ext cx="4767190" cy="2699953"/>
          </a:xfrm>
          <a:prstGeom prst="rect">
            <a:avLst/>
          </a:prstGeom>
        </p:spPr>
        <p:txBody>
          <a:bodyPr anchor="ctr"/>
          <a:lstStyle>
            <a:lvl1pPr marL="333375" indent="-333375" algn="l">
              <a:spcBef>
                <a:spcPts val="3400"/>
              </a:spcBef>
              <a:buSzPct val="145000"/>
              <a:buChar char="•"/>
              <a:defRPr sz="2400"/>
            </a:lvl1pPr>
            <a:lvl2pPr marL="777875" indent="-333375" algn="l">
              <a:spcBef>
                <a:spcPts val="3400"/>
              </a:spcBef>
              <a:buSzPct val="145000"/>
              <a:buChar char="•"/>
              <a:defRPr sz="2400"/>
            </a:lvl2pPr>
            <a:lvl3pPr marL="1222375" indent="-333375" algn="l">
              <a:spcBef>
                <a:spcPts val="3400"/>
              </a:spcBef>
              <a:buSzPct val="145000"/>
              <a:buChar char="•"/>
              <a:defRPr sz="2400"/>
            </a:lvl3pPr>
            <a:lvl4pPr marL="1666875" indent="-333375" algn="l">
              <a:spcBef>
                <a:spcPts val="3400"/>
              </a:spcBef>
              <a:buSzPct val="145000"/>
              <a:buChar char="•"/>
              <a:defRPr sz="2400"/>
            </a:lvl4pPr>
            <a:lvl5pPr marL="2111375" indent="-333375" algn="l">
              <a:spcBef>
                <a:spcPts val="3400"/>
              </a:spcBef>
              <a:buSzPct val="145000"/>
              <a:buChar char="•"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7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イメージ"/>
          <p:cNvSpPr/>
          <p:nvPr>
            <p:ph type="pic" sz="half" idx="13"/>
          </p:nvPr>
        </p:nvSpPr>
        <p:spPr>
          <a:xfrm>
            <a:off x="1756291" y="2966080"/>
            <a:ext cx="4049929" cy="26999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66" name="本文レベル1…"/>
          <p:cNvSpPr txBox="1"/>
          <p:nvPr>
            <p:ph type="body" sz="quarter" idx="1"/>
          </p:nvPr>
        </p:nvSpPr>
        <p:spPr>
          <a:xfrm>
            <a:off x="410405" y="2967899"/>
            <a:ext cx="2290870" cy="2699953"/>
          </a:xfrm>
          <a:prstGeom prst="rect">
            <a:avLst/>
          </a:prstGeom>
        </p:spPr>
        <p:txBody>
          <a:bodyPr anchor="ctr"/>
          <a:lstStyle>
            <a:lvl1pPr marL="269421" indent="-269421" algn="l">
              <a:spcBef>
                <a:spcPts val="2500"/>
              </a:spcBef>
              <a:buSzPct val="145000"/>
              <a:buChar char="•"/>
              <a:defRPr sz="2200"/>
            </a:lvl1pPr>
            <a:lvl2pPr marL="612321" indent="-269421" algn="l">
              <a:spcBef>
                <a:spcPts val="2500"/>
              </a:spcBef>
              <a:buSzPct val="145000"/>
              <a:buChar char="•"/>
              <a:defRPr sz="2200"/>
            </a:lvl2pPr>
            <a:lvl3pPr marL="955221" indent="-269421" algn="l">
              <a:spcBef>
                <a:spcPts val="2500"/>
              </a:spcBef>
              <a:buSzPct val="145000"/>
              <a:buChar char="•"/>
              <a:defRPr sz="2200"/>
            </a:lvl3pPr>
            <a:lvl4pPr marL="1298121" indent="-269421" algn="l">
              <a:spcBef>
                <a:spcPts val="2500"/>
              </a:spcBef>
              <a:buSzPct val="145000"/>
              <a:buChar char="•"/>
              <a:defRPr sz="2200"/>
            </a:lvl4pPr>
            <a:lvl5pPr marL="1641021" indent="-269421" algn="l">
              <a:spcBef>
                <a:spcPts val="2500"/>
              </a:spcBef>
              <a:buSzPct val="145000"/>
              <a:buChar char="•"/>
              <a:defRPr sz="2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7" name="スライド番号"/>
          <p:cNvSpPr txBox="1"/>
          <p:nvPr>
            <p:ph type="sldNum" sz="quarter" idx="2"/>
          </p:nvPr>
        </p:nvSpPr>
        <p:spPr>
          <a:xfrm>
            <a:off x="2664250" y="5847848"/>
            <a:ext cx="256591" cy="19603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本文レベル1…"/>
          <p:cNvSpPr txBox="1"/>
          <p:nvPr>
            <p:ph type="body" sz="half" idx="1"/>
          </p:nvPr>
        </p:nvSpPr>
        <p:spPr>
          <a:xfrm>
            <a:off x="410405" y="2400636"/>
            <a:ext cx="4767190" cy="3098128"/>
          </a:xfrm>
          <a:prstGeom prst="rect">
            <a:avLst/>
          </a:prstGeom>
        </p:spPr>
        <p:txBody>
          <a:bodyPr anchor="ctr"/>
          <a:lstStyle>
            <a:lvl1pPr marL="333375" indent="-333375" algn="l">
              <a:spcBef>
                <a:spcPts val="3400"/>
              </a:spcBef>
              <a:buSzPct val="145000"/>
              <a:buChar char="•"/>
              <a:defRPr sz="2400"/>
            </a:lvl1pPr>
            <a:lvl2pPr marL="777875" indent="-333375" algn="l">
              <a:spcBef>
                <a:spcPts val="3400"/>
              </a:spcBef>
              <a:buSzPct val="145000"/>
              <a:buChar char="•"/>
              <a:defRPr sz="2400"/>
            </a:lvl2pPr>
            <a:lvl3pPr marL="1222375" indent="-333375" algn="l">
              <a:spcBef>
                <a:spcPts val="3400"/>
              </a:spcBef>
              <a:buSzPct val="145000"/>
              <a:buChar char="•"/>
              <a:defRPr sz="2400"/>
            </a:lvl3pPr>
            <a:lvl4pPr marL="1666875" indent="-333375" algn="l">
              <a:spcBef>
                <a:spcPts val="3400"/>
              </a:spcBef>
              <a:buSzPct val="145000"/>
              <a:buChar char="•"/>
              <a:defRPr sz="2400"/>
            </a:lvl4pPr>
            <a:lvl5pPr marL="2111375" indent="-333375" algn="l">
              <a:spcBef>
                <a:spcPts val="3400"/>
              </a:spcBef>
              <a:buSzPct val="145000"/>
              <a:buChar char="•"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イメージ"/>
          <p:cNvSpPr/>
          <p:nvPr>
            <p:ph type="pic" sz="quarter" idx="13"/>
          </p:nvPr>
        </p:nvSpPr>
        <p:spPr>
          <a:xfrm>
            <a:off x="2870362" y="4015153"/>
            <a:ext cx="2600419" cy="17345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イメージ"/>
          <p:cNvSpPr/>
          <p:nvPr>
            <p:ph type="pic" sz="quarter" idx="14"/>
          </p:nvPr>
        </p:nvSpPr>
        <p:spPr>
          <a:xfrm>
            <a:off x="2794000" y="2237002"/>
            <a:ext cx="2519956" cy="16799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half" idx="15"/>
          </p:nvPr>
        </p:nvSpPr>
        <p:spPr>
          <a:xfrm>
            <a:off x="-1018661" y="2237002"/>
            <a:ext cx="5146274" cy="34308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医療機関向け資料_相談_アートボード 1.png" descr="医療機関向け資料_相談_アートボード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4" y="-1"/>
            <a:ext cx="5585872" cy="7899401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タイトルテキスト"/>
          <p:cNvSpPr txBox="1"/>
          <p:nvPr>
            <p:ph type="title"/>
          </p:nvPr>
        </p:nvSpPr>
        <p:spPr>
          <a:xfrm>
            <a:off x="546766" y="2558815"/>
            <a:ext cx="4494468" cy="14181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 anchor="b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4" name="本文レベル1…"/>
          <p:cNvSpPr txBox="1"/>
          <p:nvPr>
            <p:ph type="body" idx="1"/>
          </p:nvPr>
        </p:nvSpPr>
        <p:spPr>
          <a:xfrm>
            <a:off x="546766" y="4020607"/>
            <a:ext cx="4494468" cy="4854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" name="スライド番号"/>
          <p:cNvSpPr txBox="1"/>
          <p:nvPr>
            <p:ph type="sldNum" sz="quarter" idx="2"/>
          </p:nvPr>
        </p:nvSpPr>
        <p:spPr>
          <a:xfrm>
            <a:off x="2679643" y="5847848"/>
            <a:ext cx="225805" cy="229716"/>
          </a:xfrm>
          <a:prstGeom prst="rect">
            <a:avLst/>
          </a:prstGeom>
          <a:ln w="3175">
            <a:miter lim="400000"/>
          </a:ln>
        </p:spPr>
        <p:txBody>
          <a:bodyPr wrap="none" lIns="21817" tIns="21817" rIns="21817" bIns="21817">
            <a:spAutoFit/>
          </a:bodyPr>
          <a:lstStyle>
            <a:lvl1pPr>
              <a:defRPr sz="1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3556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7112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0668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4224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当院の通院歴に関わらず、…"/>
          <p:cNvSpPr txBox="1"/>
          <p:nvPr/>
        </p:nvSpPr>
        <p:spPr>
          <a:xfrm>
            <a:off x="1883605" y="2387488"/>
            <a:ext cx="2441519" cy="5466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/>
          <a:p>
            <a:pPr algn="l">
              <a:defRPr sz="1200"/>
            </a:pPr>
            <a:r>
              <a:t>当院の通院歴に関わらず、</a:t>
            </a:r>
          </a:p>
          <a:p>
            <a:pPr algn="l">
              <a:defRPr sz="1200"/>
            </a:pPr>
            <a:r>
              <a:t>どなたでもご相談いただけます。</a:t>
            </a:r>
          </a:p>
        </p:txBody>
      </p:sp>
      <p:sp>
        <p:nvSpPr>
          <p:cNvPr id="119" name="XXXX"/>
          <p:cNvSpPr txBox="1"/>
          <p:nvPr/>
        </p:nvSpPr>
        <p:spPr>
          <a:xfrm>
            <a:off x="2825315" y="4581766"/>
            <a:ext cx="558098" cy="2244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>
            <a:lvl1pPr algn="l">
              <a:defRPr sz="1200"/>
            </a:lvl1pPr>
          </a:lstStyle>
          <a:p>
            <a:pPr/>
            <a:r>
              <a:t>XXXX</a:t>
            </a:r>
          </a:p>
        </p:txBody>
      </p:sp>
      <p:sp>
        <p:nvSpPr>
          <p:cNvPr id="120" name="相談内容や予約に関するお問い合わせ XX-XXXX-XXXX（〇〇クリニック）"/>
          <p:cNvSpPr txBox="1"/>
          <p:nvPr/>
        </p:nvSpPr>
        <p:spPr>
          <a:xfrm>
            <a:off x="1136250" y="7292344"/>
            <a:ext cx="3315500" cy="2244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>
            <a:lvl1pPr algn="l" defTabSz="288616">
              <a:defRPr sz="732">
                <a:solidFill>
                  <a:srgbClr val="2B6538"/>
                </a:solidFill>
              </a:defRPr>
            </a:lvl1pPr>
          </a:lstStyle>
          <a:p>
            <a:pPr/>
            <a:r>
              <a:t>相談内容や予約に関するお問い合わせ XX-XXXX-XXXX（〇〇クリニック）</a:t>
            </a:r>
          </a:p>
        </p:txBody>
      </p:sp>
      <p:sp>
        <p:nvSpPr>
          <p:cNvPr id="121" name="相談料"/>
          <p:cNvSpPr txBox="1"/>
          <p:nvPr/>
        </p:nvSpPr>
        <p:spPr>
          <a:xfrm>
            <a:off x="1194956" y="3649376"/>
            <a:ext cx="399236" cy="1642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1817" tIns="21817" rIns="21817" bIns="21817" anchor="ctr">
            <a:spAutoFit/>
          </a:bodyPr>
          <a:lstStyle>
            <a:lvl1pPr>
              <a:defRPr sz="900">
                <a:solidFill>
                  <a:srgbClr val="227A4D"/>
                </a:solidFill>
              </a:defRPr>
            </a:lvl1pPr>
          </a:lstStyle>
          <a:p>
            <a:pPr/>
            <a:r>
              <a:t>相談料</a:t>
            </a:r>
          </a:p>
        </p:txBody>
      </p:sp>
      <p:sp>
        <p:nvSpPr>
          <p:cNvPr id="122" name="¥ X,XXX/XX分"/>
          <p:cNvSpPr txBox="1"/>
          <p:nvPr/>
        </p:nvSpPr>
        <p:spPr>
          <a:xfrm>
            <a:off x="1623790" y="3649376"/>
            <a:ext cx="942848" cy="1642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1817" tIns="21817" rIns="21817" bIns="21817" anchor="ctr">
            <a:spAutoFit/>
          </a:bodyPr>
          <a:lstStyle>
            <a:lvl1pPr>
              <a:defRPr sz="900">
                <a:solidFill>
                  <a:srgbClr val="227A4D"/>
                </a:solidFill>
              </a:defRPr>
            </a:lvl1pPr>
          </a:lstStyle>
          <a:p>
            <a:pPr/>
            <a:r>
              <a:t>¥ X,XXX/XX分</a:t>
            </a:r>
          </a:p>
        </p:txBody>
      </p:sp>
      <p:sp>
        <p:nvSpPr>
          <p:cNvPr id="123" name="（税別）"/>
          <p:cNvSpPr txBox="1"/>
          <p:nvPr/>
        </p:nvSpPr>
        <p:spPr>
          <a:xfrm>
            <a:off x="1746442" y="3867557"/>
            <a:ext cx="513537" cy="1642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1817" tIns="21817" rIns="21817" bIns="21817" anchor="ctr">
            <a:spAutoFit/>
          </a:bodyPr>
          <a:lstStyle>
            <a:lvl1pPr>
              <a:defRPr sz="900">
                <a:solidFill>
                  <a:srgbClr val="227A4D"/>
                </a:solidFill>
              </a:defRPr>
            </a:lvl1pPr>
          </a:lstStyle>
          <a:p>
            <a:pPr/>
            <a:r>
              <a:t>（税別）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