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5588000" cy="7899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1pPr>
    <a:lvl2pPr marL="0" marR="0" indent="2286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2pPr>
    <a:lvl3pPr marL="0" marR="0" indent="4572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3pPr>
    <a:lvl4pPr marL="0" marR="0" indent="6858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4pPr>
    <a:lvl5pPr marL="0" marR="0" indent="9144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5pPr>
    <a:lvl6pPr marL="0" marR="0" indent="11430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6pPr>
    <a:lvl7pPr marL="0" marR="0" indent="13716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7pPr>
    <a:lvl8pPr marL="0" marR="0" indent="16002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8pPr>
    <a:lvl9pPr marL="0" marR="0" indent="1828800" algn="ctr" defTabSz="47314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ヒラギノ角ゴ ProN W6"/>
        <a:ea typeface="ヒラギノ角ゴ ProN W6"/>
        <a:cs typeface="ヒラギノ角ゴ ProN W6"/>
        <a:sym typeface="ヒラギノ角ゴ ProN W6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6" name="Shape 11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ヒラギノ角ゴ ProN W3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&amp;サブ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引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–Johnny Appleseed"/>
          <p:cNvSpPr txBox="1"/>
          <p:nvPr>
            <p:ph type="body" sz="quarter" idx="13"/>
          </p:nvPr>
        </p:nvSpPr>
        <p:spPr>
          <a:xfrm>
            <a:off x="546766" y="4587870"/>
            <a:ext cx="4494468" cy="2722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3" name="“ここに引用を入力してください。”"/>
          <p:cNvSpPr txBox="1"/>
          <p:nvPr>
            <p:ph type="body" sz="quarter" idx="14"/>
          </p:nvPr>
        </p:nvSpPr>
        <p:spPr>
          <a:xfrm>
            <a:off x="546766" y="3384225"/>
            <a:ext cx="4494468" cy="8691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2600"/>
            </a:lvl1pPr>
          </a:lstStyle>
          <a:p>
            <a:pPr/>
            <a:r>
              <a:t>“ここに引用を入力してください。”</a:t>
            </a:r>
          </a:p>
        </p:txBody>
      </p:sp>
      <p:sp>
        <p:nvSpPr>
          <p:cNvPr id="94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写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イメージ"/>
          <p:cNvSpPr/>
          <p:nvPr>
            <p:ph type="pic" idx="13"/>
          </p:nvPr>
        </p:nvSpPr>
        <p:spPr>
          <a:xfrm>
            <a:off x="-406625" y="1855191"/>
            <a:ext cx="6401250" cy="42708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画像（横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イメージ"/>
          <p:cNvSpPr/>
          <p:nvPr>
            <p:ph type="pic" sz="half" idx="13"/>
          </p:nvPr>
        </p:nvSpPr>
        <p:spPr>
          <a:xfrm>
            <a:off x="697983" y="1979355"/>
            <a:ext cx="4189019" cy="27941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0" name="タイトルテキスト"/>
          <p:cNvSpPr txBox="1"/>
          <p:nvPr>
            <p:ph type="title"/>
          </p:nvPr>
        </p:nvSpPr>
        <p:spPr>
          <a:xfrm>
            <a:off x="546766" y="4740595"/>
            <a:ext cx="4494468" cy="610899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sz="quarter" idx="1"/>
          </p:nvPr>
        </p:nvSpPr>
        <p:spPr>
          <a:xfrm>
            <a:off x="546766" y="5356947"/>
            <a:ext cx="4494468" cy="485447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xfrm>
            <a:off x="546766" y="3240621"/>
            <a:ext cx="4494468" cy="1418158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3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画像（縦長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イメージ"/>
          <p:cNvSpPr/>
          <p:nvPr>
            <p:ph type="pic" idx="13"/>
          </p:nvPr>
        </p:nvSpPr>
        <p:spPr>
          <a:xfrm>
            <a:off x="973577" y="2118823"/>
            <a:ext cx="5326271" cy="355084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8" name="タイトルテキスト"/>
          <p:cNvSpPr txBox="1"/>
          <p:nvPr>
            <p:ph type="title"/>
          </p:nvPr>
        </p:nvSpPr>
        <p:spPr>
          <a:xfrm>
            <a:off x="410405" y="2127913"/>
            <a:ext cx="2290870" cy="171269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quarter" idx="1"/>
          </p:nvPr>
        </p:nvSpPr>
        <p:spPr>
          <a:xfrm>
            <a:off x="410405" y="3884246"/>
            <a:ext cx="2290870" cy="1767243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（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xfrm>
            <a:off x="410405" y="1964280"/>
            <a:ext cx="4767190" cy="92725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4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&amp;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タイトルテキスト"/>
          <p:cNvSpPr txBox="1"/>
          <p:nvPr>
            <p:ph type="title"/>
          </p:nvPr>
        </p:nvSpPr>
        <p:spPr>
          <a:xfrm>
            <a:off x="410405" y="1964280"/>
            <a:ext cx="4767190" cy="92725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56" name="本文レベル1…"/>
          <p:cNvSpPr txBox="1"/>
          <p:nvPr>
            <p:ph type="body" sz="half" idx="1"/>
          </p:nvPr>
        </p:nvSpPr>
        <p:spPr>
          <a:xfrm>
            <a:off x="410405" y="2967899"/>
            <a:ext cx="4767190" cy="2699953"/>
          </a:xfrm>
          <a:prstGeom prst="rect">
            <a:avLst/>
          </a:prstGeom>
        </p:spPr>
        <p:txBody>
          <a:bodyPr anchor="ctr"/>
          <a:lstStyle>
            <a:lvl1pPr marL="333375" indent="-333375" algn="l">
              <a:spcBef>
                <a:spcPts val="3400"/>
              </a:spcBef>
              <a:buSzPct val="145000"/>
              <a:buChar char="•"/>
              <a:defRPr sz="2400"/>
            </a:lvl1pPr>
            <a:lvl2pPr marL="777875" indent="-333375" algn="l">
              <a:spcBef>
                <a:spcPts val="3400"/>
              </a:spcBef>
              <a:buSzPct val="145000"/>
              <a:buChar char="•"/>
              <a:defRPr sz="2400"/>
            </a:lvl2pPr>
            <a:lvl3pPr marL="1222375" indent="-333375" algn="l">
              <a:spcBef>
                <a:spcPts val="3400"/>
              </a:spcBef>
              <a:buSzPct val="145000"/>
              <a:buChar char="•"/>
              <a:defRPr sz="2400"/>
            </a:lvl3pPr>
            <a:lvl4pPr marL="1666875" indent="-333375" algn="l">
              <a:spcBef>
                <a:spcPts val="3400"/>
              </a:spcBef>
              <a:buSzPct val="145000"/>
              <a:buChar char="•"/>
              <a:defRPr sz="2400"/>
            </a:lvl4pPr>
            <a:lvl5pPr marL="2111375" indent="-333375" algn="l">
              <a:spcBef>
                <a:spcPts val="3400"/>
              </a:spcBef>
              <a:buSzPct val="145000"/>
              <a:buChar char="•"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7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タイトル、箇条書き、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イメージ"/>
          <p:cNvSpPr/>
          <p:nvPr>
            <p:ph type="pic" sz="half" idx="13"/>
          </p:nvPr>
        </p:nvSpPr>
        <p:spPr>
          <a:xfrm>
            <a:off x="1756291" y="2966080"/>
            <a:ext cx="4049929" cy="269995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5" name="タイトルテキスト"/>
          <p:cNvSpPr txBox="1"/>
          <p:nvPr>
            <p:ph type="title"/>
          </p:nvPr>
        </p:nvSpPr>
        <p:spPr>
          <a:xfrm>
            <a:off x="410405" y="1964280"/>
            <a:ext cx="4767190" cy="927257"/>
          </a:xfrm>
          <a:prstGeom prst="rect">
            <a:avLst/>
          </a:prstGeom>
        </p:spPr>
        <p:txBody>
          <a:bodyPr anchor="ctr"/>
          <a:lstStyle/>
          <a:p>
            <a:pPr/>
            <a:r>
              <a:t>タイトルテキスト</a:t>
            </a:r>
          </a:p>
        </p:txBody>
      </p:sp>
      <p:sp>
        <p:nvSpPr>
          <p:cNvPr id="66" name="本文レベル1…"/>
          <p:cNvSpPr txBox="1"/>
          <p:nvPr>
            <p:ph type="body" sz="quarter" idx="1"/>
          </p:nvPr>
        </p:nvSpPr>
        <p:spPr>
          <a:xfrm>
            <a:off x="410405" y="2967899"/>
            <a:ext cx="2290870" cy="2699953"/>
          </a:xfrm>
          <a:prstGeom prst="rect">
            <a:avLst/>
          </a:prstGeom>
        </p:spPr>
        <p:txBody>
          <a:bodyPr anchor="ctr"/>
          <a:lstStyle>
            <a:lvl1pPr marL="269421" indent="-269421" algn="l">
              <a:spcBef>
                <a:spcPts val="2500"/>
              </a:spcBef>
              <a:buSzPct val="145000"/>
              <a:buChar char="•"/>
              <a:defRPr sz="2200"/>
            </a:lvl1pPr>
            <a:lvl2pPr marL="612321" indent="-269421" algn="l">
              <a:spcBef>
                <a:spcPts val="2500"/>
              </a:spcBef>
              <a:buSzPct val="145000"/>
              <a:buChar char="•"/>
              <a:defRPr sz="2200"/>
            </a:lvl2pPr>
            <a:lvl3pPr marL="955221" indent="-269421" algn="l">
              <a:spcBef>
                <a:spcPts val="2500"/>
              </a:spcBef>
              <a:buSzPct val="145000"/>
              <a:buChar char="•"/>
              <a:defRPr sz="2200"/>
            </a:lvl3pPr>
            <a:lvl4pPr marL="1298121" indent="-269421" algn="l">
              <a:spcBef>
                <a:spcPts val="2500"/>
              </a:spcBef>
              <a:buSzPct val="145000"/>
              <a:buChar char="•"/>
              <a:defRPr sz="2200"/>
            </a:lvl4pPr>
            <a:lvl5pPr marL="1641021" indent="-269421" algn="l">
              <a:spcBef>
                <a:spcPts val="2500"/>
              </a:spcBef>
              <a:buSzPct val="145000"/>
              <a:buChar char="•"/>
              <a:defRPr sz="2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7" name="スライド番号"/>
          <p:cNvSpPr txBox="1"/>
          <p:nvPr>
            <p:ph type="sldNum" sz="quarter" idx="2"/>
          </p:nvPr>
        </p:nvSpPr>
        <p:spPr>
          <a:xfrm>
            <a:off x="2664250" y="5847848"/>
            <a:ext cx="256591" cy="196036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ea typeface="+mn-ea"/>
                <a:cs typeface="+mn-cs"/>
                <a:sym typeface="ヒラギノ角ゴ ProN W3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本文レベル1…"/>
          <p:cNvSpPr txBox="1"/>
          <p:nvPr>
            <p:ph type="body" sz="half" idx="1"/>
          </p:nvPr>
        </p:nvSpPr>
        <p:spPr>
          <a:xfrm>
            <a:off x="410405" y="2400636"/>
            <a:ext cx="4767190" cy="3098128"/>
          </a:xfrm>
          <a:prstGeom prst="rect">
            <a:avLst/>
          </a:prstGeom>
        </p:spPr>
        <p:txBody>
          <a:bodyPr anchor="ctr"/>
          <a:lstStyle>
            <a:lvl1pPr marL="333375" indent="-333375" algn="l">
              <a:spcBef>
                <a:spcPts val="3400"/>
              </a:spcBef>
              <a:buSzPct val="145000"/>
              <a:buChar char="•"/>
              <a:defRPr sz="2400"/>
            </a:lvl1pPr>
            <a:lvl2pPr marL="777875" indent="-333375" algn="l">
              <a:spcBef>
                <a:spcPts val="3400"/>
              </a:spcBef>
              <a:buSzPct val="145000"/>
              <a:buChar char="•"/>
              <a:defRPr sz="2400"/>
            </a:lvl2pPr>
            <a:lvl3pPr marL="1222375" indent="-333375" algn="l">
              <a:spcBef>
                <a:spcPts val="3400"/>
              </a:spcBef>
              <a:buSzPct val="145000"/>
              <a:buChar char="•"/>
              <a:defRPr sz="2400"/>
            </a:lvl3pPr>
            <a:lvl4pPr marL="1666875" indent="-333375" algn="l">
              <a:spcBef>
                <a:spcPts val="3400"/>
              </a:spcBef>
              <a:buSzPct val="145000"/>
              <a:buChar char="•"/>
              <a:defRPr sz="2400"/>
            </a:lvl4pPr>
            <a:lvl5pPr marL="2111375" indent="-333375" algn="l">
              <a:spcBef>
                <a:spcPts val="3400"/>
              </a:spcBef>
              <a:buSzPct val="145000"/>
              <a:buChar char="•"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画像（3点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イメージ"/>
          <p:cNvSpPr/>
          <p:nvPr>
            <p:ph type="pic" sz="quarter" idx="13"/>
          </p:nvPr>
        </p:nvSpPr>
        <p:spPr>
          <a:xfrm>
            <a:off x="2870362" y="4015153"/>
            <a:ext cx="2600419" cy="173451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3" name="イメージ"/>
          <p:cNvSpPr/>
          <p:nvPr>
            <p:ph type="pic" sz="quarter" idx="14"/>
          </p:nvPr>
        </p:nvSpPr>
        <p:spPr>
          <a:xfrm>
            <a:off x="2794000" y="2237002"/>
            <a:ext cx="2519956" cy="167997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イメージ"/>
          <p:cNvSpPr/>
          <p:nvPr>
            <p:ph type="pic" sz="half" idx="15"/>
          </p:nvPr>
        </p:nvSpPr>
        <p:spPr>
          <a:xfrm>
            <a:off x="-1018661" y="2237002"/>
            <a:ext cx="5146274" cy="343085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医療機関向け資料_アートボード 1.png" descr="医療機関向け資料_アートボード 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1" y="363"/>
            <a:ext cx="5585358" cy="7898674"/>
          </a:xfrm>
          <a:prstGeom prst="rect">
            <a:avLst/>
          </a:prstGeom>
          <a:ln w="3175">
            <a:miter lim="400000"/>
          </a:ln>
        </p:spPr>
      </p:pic>
      <p:sp>
        <p:nvSpPr>
          <p:cNvPr id="3" name="タイトルテキスト"/>
          <p:cNvSpPr txBox="1"/>
          <p:nvPr>
            <p:ph type="title"/>
          </p:nvPr>
        </p:nvSpPr>
        <p:spPr>
          <a:xfrm>
            <a:off x="546766" y="2558815"/>
            <a:ext cx="4494468" cy="141815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 anchor="b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4" name="本文レベル1…"/>
          <p:cNvSpPr txBox="1"/>
          <p:nvPr>
            <p:ph type="body" idx="1"/>
          </p:nvPr>
        </p:nvSpPr>
        <p:spPr>
          <a:xfrm>
            <a:off x="546766" y="4020607"/>
            <a:ext cx="4494468" cy="48544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" name="スライド番号"/>
          <p:cNvSpPr txBox="1"/>
          <p:nvPr>
            <p:ph type="sldNum" sz="quarter" idx="2"/>
          </p:nvPr>
        </p:nvSpPr>
        <p:spPr>
          <a:xfrm>
            <a:off x="2679643" y="5847848"/>
            <a:ext cx="225805" cy="229716"/>
          </a:xfrm>
          <a:prstGeom prst="rect">
            <a:avLst/>
          </a:prstGeom>
          <a:ln w="3175">
            <a:miter lim="400000"/>
          </a:ln>
        </p:spPr>
        <p:txBody>
          <a:bodyPr wrap="none" lIns="21817" tIns="21817" rIns="21817" bIns="21817">
            <a:spAutoFit/>
          </a:bodyPr>
          <a:lstStyle>
            <a:lvl1pPr>
              <a:defRPr sz="12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titleStyle>
    <p:bodyStyle>
      <a:lvl1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1pPr>
      <a:lvl2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2pPr>
      <a:lvl3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3pPr>
      <a:lvl4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4pPr>
      <a:lvl5pPr marL="0" marR="0" indent="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5pPr>
      <a:lvl6pPr marL="0" marR="0" indent="3556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6pPr>
      <a:lvl7pPr marL="0" marR="0" indent="7112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7pPr>
      <a:lvl8pPr marL="0" marR="0" indent="10668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8pPr>
      <a:lvl9pPr marL="0" marR="0" indent="1422400" algn="ctr" defTabSz="47314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ヒラギノ角ゴ ProN W3"/>
        </a:defRPr>
      </a:lvl9pPr>
    </p:bodyStyle>
    <p:otherStyle>
      <a:lvl1pPr marL="0" marR="0" indent="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47314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当院へ定期的に通院されている⽅"/>
          <p:cNvSpPr txBox="1"/>
          <p:nvPr/>
        </p:nvSpPr>
        <p:spPr>
          <a:xfrm>
            <a:off x="1947604" y="2370278"/>
            <a:ext cx="2441520" cy="2244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>
            <a:lvl1pPr algn="l">
              <a:defRPr sz="1200"/>
            </a:lvl1pPr>
          </a:lstStyle>
          <a:p>
            <a:pPr/>
            <a:r>
              <a:t>当院へ定期的に通院されている⽅</a:t>
            </a:r>
          </a:p>
        </p:txBody>
      </p:sp>
      <p:sp>
        <p:nvSpPr>
          <p:cNvPr id="119" name="XXXX"/>
          <p:cNvSpPr txBox="1"/>
          <p:nvPr/>
        </p:nvSpPr>
        <p:spPr>
          <a:xfrm>
            <a:off x="2825315" y="4581766"/>
            <a:ext cx="558098" cy="2244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>
            <a:lvl1pPr algn="l">
              <a:defRPr sz="1200"/>
            </a:lvl1pPr>
          </a:lstStyle>
          <a:p>
            <a:pPr/>
            <a:r>
              <a:t>XXXX</a:t>
            </a:r>
          </a:p>
        </p:txBody>
      </p:sp>
      <p:sp>
        <p:nvSpPr>
          <p:cNvPr id="120" name="診察や予約に関するお問い合わせ XX-XXXX-XXXX（〇〇クリニック）"/>
          <p:cNvSpPr txBox="1"/>
          <p:nvPr/>
        </p:nvSpPr>
        <p:spPr>
          <a:xfrm>
            <a:off x="1136250" y="7292344"/>
            <a:ext cx="3315500" cy="22441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817" tIns="21817" rIns="21817" bIns="21817">
            <a:normAutofit fontScale="100000" lnSpcReduction="0"/>
          </a:bodyPr>
          <a:lstStyle>
            <a:lvl1pPr algn="l" defTabSz="302810">
              <a:defRPr sz="768">
                <a:solidFill>
                  <a:srgbClr val="2B6538"/>
                </a:solidFill>
              </a:defRPr>
            </a:lvl1pPr>
          </a:lstStyle>
          <a:p>
            <a:pPr/>
            <a:r>
              <a:t>診察や予約に関するお問い合わせ XX-XXXX-XXXX（〇〇クリニック）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ヒラギノ角ゴ ProN W3"/>
        <a:ea typeface="ヒラギノ角ゴ ProN W3"/>
        <a:cs typeface="ヒラギノ角ゴ ProN W3"/>
      </a:majorFont>
      <a:minorFont>
        <a:latin typeface="ヒラギノ角ゴ ProN W3"/>
        <a:ea typeface="ヒラギノ角ゴ ProN W3"/>
        <a:cs typeface="ヒラギノ角ゴ ProN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ヒラギノ角ゴ ProN W3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1817" tIns="21817" rIns="21817" bIns="21817" numCol="1" spcCol="38100" rtlCol="0" anchor="ctr" upright="0">
        <a:spAutoFit/>
      </a:bodyPr>
      <a:lstStyle>
        <a:defPPr marL="0" marR="0" indent="0" algn="ctr" defTabSz="47314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ヒラギノ角ゴ ProN W6"/>
            <a:ea typeface="ヒラギノ角ゴ ProN W6"/>
            <a:cs typeface="ヒラギノ角ゴ ProN W6"/>
            <a:sym typeface="ヒラギノ角ゴ ProN W6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